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0" r:id="rId6"/>
    <p:sldId id="259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7337E-00CD-8D87-9F2C-7E90CD2C8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7744C-5E83-42E9-87F9-EC863227EB7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0D1ECA-935D-AE8F-EC86-B5BC6DEC5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977D2-8B7D-0FB9-1636-0BF1E5130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EA12A-5119-426D-85BE-150C0A3475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8983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9254B-ABA7-8AFA-E7E8-08C79DB27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5DD48-0589-4033-BE83-A09332E04F8B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F3D75D-890B-6043-9E16-FDC3ED922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63102-1EE8-9000-8F64-F3AB64E0F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01A21-B7B8-4CDD-A434-806F36E5323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71987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A09E-8DC7-D8FF-189F-9C7D99BEA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A5EE2-7AD6-481C-A010-E12C7CC1129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E0142-6AB0-4DBE-66FE-52738D446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2730C3-3368-25BC-23B7-B8EC7F840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8A8AC-160C-4006-ACB7-6BC5C141E8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37026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6F3614-0032-9E9C-EAA5-3BC4B99F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9A685-5212-41FE-8839-DD7B6FFD1BC9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0CB343-6155-65A7-34AF-C7F2C66CA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EAE08-0513-96BE-87E3-8E7100E65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C087D-195D-40AD-B257-62624382119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32289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29DC80-EC0F-A82B-8ECD-79EFA54C2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025A1-6AA7-459A-862A-661614B4517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49DAC-410E-6740-217A-AC2B5D980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1A0A6-5DDA-A56A-D5F2-0B75B3762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BD7D7-33D0-47EA-B1B9-E161C5ECD6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3795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39BCBF-7249-5E4C-1D86-48BDAE9A0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DC434-5C45-43CE-ABE8-A7A33F95D53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6381C0-BB97-AEA8-FD39-2B2CEA79E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CBF0170-D2F9-9FBC-740C-3D51280AA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A5BB8-D94C-409B-85F6-633165F2BC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72203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AC68A8B-8197-B726-6772-78B9F88B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BA104-6977-4E69-9EFD-C08CD93F668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4B088BB-EE35-2E57-AFBF-2205E6BF1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BF7249B-8443-AD85-9BFE-3533776D9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C0CD6-005B-4969-BBF3-9E1841D4C7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50782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3D1B481-F756-DE78-DC85-B8E698A87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E497C-492A-4C8E-AB02-2F14A6F8C97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2C2FA5-7815-173E-50A0-C88BFA754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9FE127-E705-98DF-A7EA-EBB1F855F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ACFB2-0B84-4C69-94E6-FE9C1A72FD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69629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DC6D581-D021-FE55-E76D-4DA1687D7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24535-8B11-4713-8AAF-7A2F02E84DB0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0CF9FCE-97B4-B03B-5E28-B0CB8939C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05D4AB6-30B7-9697-E8AB-5B348C7AB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015FE-5542-4D97-8107-39670348CD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67243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E0F85E7-B21B-C42E-C3B6-19DFC6818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A3240-D8F3-48D9-B933-B9EF9F379EA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784F8DC-967F-86A3-DC36-1C40B1A79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38DE6C-328E-5CCE-B9E0-61B2E1884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79CE6-F79B-422A-9654-1A6007BFC9E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82094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2D461B0-5878-16F9-31AB-09D0DBA98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053C8-EBB6-4D33-A0BB-FAC217E88B72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D79570-0AAA-9B2C-4A36-B6B45D13E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5260769-B8FA-F579-35C9-E7F407F83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67633-46EE-4B9A-A07B-9C53C26433B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41443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FDE7735-90B0-8C25-0D77-8A918AD510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F5D3984-5711-D808-3EB1-F62A7BF4A4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F0656E-DD77-1991-1757-987F61274B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DADDB80-4CC8-4FD3-9CA1-9BA91B576D9B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DC2FC-B851-5AD8-FC8F-21FE3A720E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F72816-DAC2-AEF8-4FC3-E917CB056C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FBA1BA-9CB4-4DFD-8B5F-ED04C48579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D39F7590-FAD5-D6F4-E2B2-1783E794097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557338"/>
            <a:ext cx="8096250" cy="3167062"/>
          </a:xfrm>
        </p:spPr>
        <p:txBody>
          <a:bodyPr/>
          <a:lstStyle/>
          <a:p>
            <a:r>
              <a:rPr lang="en-AU" altLang="en-US" sz="4000" dirty="0"/>
              <a:t>Hear the shout! The king is coming!</a:t>
            </a:r>
          </a:p>
          <a:p>
            <a:r>
              <a:rPr lang="en-AU" altLang="en-US" sz="4000" dirty="0"/>
              <a:t>See the Christ comes riding by;</a:t>
            </a:r>
          </a:p>
          <a:p>
            <a:r>
              <a:rPr lang="en-AU" altLang="en-US" sz="4000" dirty="0"/>
              <a:t>Lift your palms in joyous welcome,</a:t>
            </a:r>
          </a:p>
          <a:p>
            <a:r>
              <a:rPr lang="en-AU" altLang="en-US" sz="4000" dirty="0"/>
              <a:t>Wave them joyfully on high.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8079AB9E-CE9F-4782-FB42-B0CAF763144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58925" y="1196975"/>
            <a:ext cx="8785225" cy="4081463"/>
          </a:xfrm>
        </p:spPr>
        <p:txBody>
          <a:bodyPr/>
          <a:lstStyle/>
          <a:p>
            <a:endParaRPr lang="en-AU" altLang="en-US"/>
          </a:p>
          <a:p>
            <a:r>
              <a:rPr lang="en-AU" altLang="en-US"/>
              <a:t>Verse 2.</a:t>
            </a:r>
          </a:p>
          <a:p>
            <a:r>
              <a:rPr lang="en-AU" altLang="en-US" sz="4000"/>
              <a:t>See He comes in peace and glory,</a:t>
            </a:r>
          </a:p>
          <a:p>
            <a:r>
              <a:rPr lang="en-AU" altLang="en-US" sz="4000"/>
              <a:t>With His rightful claim as king;</a:t>
            </a:r>
          </a:p>
          <a:p>
            <a:r>
              <a:rPr lang="en-AU" altLang="en-US" sz="4000"/>
              <a:t>Raise your voices to acclaim Him,</a:t>
            </a:r>
          </a:p>
          <a:p>
            <a:r>
              <a:rPr lang="en-AU" altLang="en-US" sz="4000"/>
              <a:t>Let your own “Hosanna!” ring.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1A6B97F6-7249-3931-9C37-46DF05FE79A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74825" y="1557338"/>
            <a:ext cx="8353425" cy="4081462"/>
          </a:xfrm>
        </p:spPr>
        <p:txBody>
          <a:bodyPr/>
          <a:lstStyle/>
          <a:p>
            <a:r>
              <a:rPr lang="en-AU" altLang="en-US"/>
              <a:t>Verse 3.</a:t>
            </a:r>
          </a:p>
          <a:p>
            <a:r>
              <a:rPr lang="en-AU" altLang="en-US" sz="4000"/>
              <a:t>Lay the best you have before Him,</a:t>
            </a:r>
          </a:p>
          <a:p>
            <a:r>
              <a:rPr lang="en-AU" altLang="en-US" sz="4000"/>
              <a:t>Make His road a royal way;</a:t>
            </a:r>
          </a:p>
          <a:p>
            <a:r>
              <a:rPr lang="en-AU" altLang="en-US" sz="4000"/>
              <a:t>Let the king pass by in splendour</a:t>
            </a:r>
          </a:p>
          <a:p>
            <a:r>
              <a:rPr lang="en-AU" altLang="en-US" sz="4000"/>
              <a:t>On this coronation day.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43241257-085B-61C0-B939-6B9FE3D0AAC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79650" y="1557338"/>
            <a:ext cx="7993063" cy="4081462"/>
          </a:xfrm>
        </p:spPr>
        <p:txBody>
          <a:bodyPr/>
          <a:lstStyle/>
          <a:p>
            <a:r>
              <a:rPr lang="en-AU" altLang="en-US"/>
              <a:t>Verse 4.</a:t>
            </a:r>
          </a:p>
          <a:p>
            <a:r>
              <a:rPr lang="en-AU" altLang="en-US" sz="4000"/>
              <a:t>So He comes, and as He passes</a:t>
            </a:r>
          </a:p>
          <a:p>
            <a:r>
              <a:rPr lang="en-AU" altLang="en-US" sz="4000"/>
              <a:t>Praising voices reach the sky;</a:t>
            </a:r>
          </a:p>
          <a:p>
            <a:r>
              <a:rPr lang="en-AU" altLang="en-US" sz="4000"/>
              <a:t>But those voices soon will echo</a:t>
            </a:r>
          </a:p>
          <a:p>
            <a:r>
              <a:rPr lang="en-AU" altLang="en-US" sz="4000"/>
              <a:t>With a callous “Crucify!”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FBEEB711-E64D-BB3F-82B0-7DD9D1E3799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19288" y="1557338"/>
            <a:ext cx="8497887" cy="4081462"/>
          </a:xfrm>
        </p:spPr>
        <p:txBody>
          <a:bodyPr/>
          <a:lstStyle/>
          <a:p>
            <a:r>
              <a:rPr lang="en-AU" altLang="en-US"/>
              <a:t>Verse 5.</a:t>
            </a:r>
          </a:p>
          <a:p>
            <a:r>
              <a:rPr lang="en-AU" altLang="en-US" sz="4000"/>
              <a:t>Yet it's love He comes to offer,</a:t>
            </a:r>
          </a:p>
          <a:p>
            <a:r>
              <a:rPr lang="en-AU" altLang="en-US" sz="4000"/>
              <a:t>Love that doesn't question why;</a:t>
            </a:r>
          </a:p>
          <a:p>
            <a:r>
              <a:rPr lang="en-AU" altLang="en-US" sz="4000"/>
              <a:t>Love that makes no false distinctions;</a:t>
            </a:r>
          </a:p>
          <a:p>
            <a:r>
              <a:rPr lang="en-AU" altLang="en-US" sz="4000"/>
              <a:t>Love to take Him on to die.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40D2CF-8EB1-3FDF-5FB0-C4FF363051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765175"/>
            <a:ext cx="6400800" cy="40814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6.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Now this king who reigns triumphant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Makes His own appeal to you;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Crown Him king today and ever,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Lord of all you are and do.</a:t>
            </a:r>
          </a:p>
        </p:txBody>
      </p:sp>
      <p:sp>
        <p:nvSpPr>
          <p:cNvPr id="7171" name="TextBox 3">
            <a:extLst>
              <a:ext uri="{FF2B5EF4-FFF2-40B4-BE49-F238E27FC236}">
                <a16:creationId xmlns:a16="http://schemas.microsoft.com/office/drawing/2014/main" id="{68F5CB6B-A26A-71CD-0687-AB7413172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Hear the shout! The King is coming!	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Words: Keith Banks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© The General of the Salvation Army</a:t>
            </a:r>
            <a:endParaRPr lang="en-AU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205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140 Hear The Shout! The King Is Coming!</dc:title>
  <dc:creator>ITS</dc:creator>
  <cp:lastModifiedBy>Narelle Wheaton</cp:lastModifiedBy>
  <cp:revision>2</cp:revision>
  <dcterms:created xsi:type="dcterms:W3CDTF">2017-06-12T07:20:46Z</dcterms:created>
  <dcterms:modified xsi:type="dcterms:W3CDTF">2023-06-08T03:36:06Z</dcterms:modified>
</cp:coreProperties>
</file>